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65" r:id="rId4"/>
    <p:sldId id="270" r:id="rId5"/>
    <p:sldId id="268" r:id="rId6"/>
    <p:sldId id="267" r:id="rId7"/>
    <p:sldId id="269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惠茹" initials="陳惠茹" lastIdx="2" clrIdx="0">
    <p:extLst>
      <p:ext uri="{19B8F6BF-5375-455C-9EA6-DF929625EA0E}">
        <p15:presenceInfo xmlns:p15="http://schemas.microsoft.com/office/powerpoint/2012/main" userId="S-1-5-21-3925111604-1795850016-3369381555-13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7968"/>
    <a:srgbClr val="81B49A"/>
    <a:srgbClr val="F6BF9F"/>
    <a:srgbClr val="6D5A7A"/>
    <a:srgbClr val="CA6D54"/>
    <a:srgbClr val="3C405B"/>
    <a:srgbClr val="F3CC8E"/>
    <a:srgbClr val="79AB80"/>
    <a:srgbClr val="887868"/>
    <a:srgbClr val="639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 autoAdjust="0"/>
    <p:restoredTop sz="94624" autoAdjust="0"/>
  </p:normalViewPr>
  <p:slideViewPr>
    <p:cSldViewPr snapToGrid="0">
      <p:cViewPr varScale="1">
        <p:scale>
          <a:sx n="107" d="100"/>
          <a:sy n="107" d="100"/>
        </p:scale>
        <p:origin x="4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E065BC-4A76-4A0E-8154-9523D06E4B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0C3AE-DEB7-4612-B5F5-CCEACDAF9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C51D7-224F-4FAC-902E-44F4403C6D23}" type="datetimeFigureOut">
              <a:rPr lang="zh-TW" altLang="en-US" smtClean="0"/>
              <a:t>2022/8/22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B1A375-CA36-47C6-B54C-303334D89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2862E-C47E-48F6-B5D1-19A3782DA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0AFE-A9E9-46C9-9A16-27FDB79676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551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53C0D-1F03-480E-A829-4DC40F223207}" type="datetimeFigureOut">
              <a:rPr lang="zh-TW" altLang="en-US" smtClean="0"/>
              <a:t>2022/8/22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5AB0F-3CF5-4995-9378-8FB3A286D7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5AB0F-3CF5-4995-9378-8FB3A286D7B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49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890C2D1-B4C4-2F78-E0FC-8E47936897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" y="0"/>
            <a:ext cx="1218963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0B4154-E231-4C34-85F1-553AC3071F07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CD18BD6-2E53-7A7A-DC0E-0BDB5C2C8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DA4537E-D880-45D2-8BAB-0BF21FC73FAC}"/>
              </a:ext>
            </a:extLst>
          </p:cNvPr>
          <p:cNvSpPr txBox="1">
            <a:spLocks/>
          </p:cNvSpPr>
          <p:nvPr userDrawn="1"/>
        </p:nvSpPr>
        <p:spPr>
          <a:xfrm>
            <a:off x="11517541" y="6430491"/>
            <a:ext cx="615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EFF2F0F-BE2E-4C5D-9ED2-5EB6D8185525}" type="slidenum">
              <a:rPr lang="zh-TW" altLang="en-US" smtClean="0">
                <a:solidFill>
                  <a:schemeClr val="tx1"/>
                </a:solidFill>
              </a:rPr>
              <a:pPr algn="l"/>
              <a:t>‹#›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6A5D6-CDD5-4CEB-939C-1EFBF33D0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A51CFB-1ED8-40FB-AF06-B2B287C7931A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58E6CA2-BB01-318A-0CB1-B308E6773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28DC32-62EB-4DB0-817E-4D55F450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0" y="1045896"/>
            <a:ext cx="12189259" cy="4766208"/>
          </a:xfrm>
          <a:prstGeom prst="rect">
            <a:avLst/>
          </a:prstGeom>
        </p:spPr>
      </p:pic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2107B938-BF2A-3606-F195-564EE391B2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9874B0-BE5F-428A-9845-261EC4A7A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5E8209-A68F-4247-A702-870B3DEDB89F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16AF849D-4317-EC71-2791-71A30AA39A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EA6F89-DCD2-4F93-B04C-27D6D423A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3F2E5D-9879-48F7-88B7-B093CE5CCA34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3228137B-1583-B017-0529-A488372103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799E4E-4B26-4230-B62E-34BA9F94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2" y="332758"/>
            <a:ext cx="11385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70998B-9F1F-4147-9F9D-34C93113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42" y="1793257"/>
            <a:ext cx="113854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2391BA3-2FD4-47E7-B087-3E0C235F7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142" y="62795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B25B8F-A274-46B4-9DED-B840DAC3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442" y="627953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50DE8B-1895-4E61-A51F-E183CDBD2E02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0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4" r:id="rId4"/>
    <p:sldLayoutId id="2147483655" r:id="rId5"/>
    <p:sldLayoutId id="214748365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2.svg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microsoft.com/office/2007/relationships/hdphoto" Target="../media/hdphoto11.wdp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11" Type="http://schemas.openxmlformats.org/officeDocument/2006/relationships/image" Target="../media/image22.png"/><Relationship Id="rId5" Type="http://schemas.microsoft.com/office/2007/relationships/hdphoto" Target="../media/hdphoto9.wdp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A58AB-0DD9-4BF2-887F-2826C38BB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177" y="2321605"/>
            <a:ext cx="6338577" cy="1381715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日式甜甜圈烘焙屋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F01DF8-4753-49DD-8AA5-E52297D2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540" y="3943350"/>
            <a:ext cx="7813580" cy="2121587"/>
          </a:xfrm>
        </p:spPr>
        <p:txBody>
          <a:bodyPr anchor="ctr">
            <a:normAutofit/>
          </a:bodyPr>
          <a:lstStyle/>
          <a:p>
            <a:r>
              <a:rPr lang="en" altLang="zh-TW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MEEF 26 </a:t>
            </a:r>
            <a:r>
              <a:rPr lang="zh-TW" altLang="en-US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台北前端班 第七組</a:t>
            </a:r>
            <a:endParaRPr lang="en-US" altLang="zh-TW" sz="2000" dirty="0">
              <a:solidFill>
                <a:srgbClr val="89796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游書豪、李秉翰、柳丞恩、劉郁貞、莊惟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2022.08.24 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2120912D-9B01-451D-9D36-3E46B65E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1603" y="4342929"/>
            <a:ext cx="2047152" cy="2047152"/>
          </a:xfrm>
          <a:prstGeom prst="rect">
            <a:avLst/>
          </a:prstGeom>
        </p:spPr>
      </p:pic>
      <p:pic>
        <p:nvPicPr>
          <p:cNvPr id="13" name="圖片 12" descr="一張含有 配件, 項鍊 的圖片&#10;&#10;自動產生的描述">
            <a:extLst>
              <a:ext uri="{FF2B5EF4-FFF2-40B4-BE49-F238E27FC236}">
                <a16:creationId xmlns:a16="http://schemas.microsoft.com/office/drawing/2014/main" id="{D8215DA5-4A14-AAC5-5085-654E6AC7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10A2394B-3C6A-2FE7-EDFF-0512076E08C2}"/>
              </a:ext>
            </a:extLst>
          </p:cNvPr>
          <p:cNvSpPr/>
          <p:nvPr/>
        </p:nvSpPr>
        <p:spPr>
          <a:xfrm>
            <a:off x="3603450" y="1551112"/>
            <a:ext cx="4812030" cy="1042375"/>
          </a:xfrm>
          <a:prstGeom prst="roundRect">
            <a:avLst/>
          </a:prstGeom>
          <a:blipFill dpi="0" rotWithShape="1">
            <a:blip r:embed="rId6">
              <a:alphaModFix amt="49000"/>
            </a:blip>
            <a:srcRect/>
            <a:tile tx="2540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POCHI  Donut</a:t>
            </a:r>
            <a:endParaRPr kumimoji="1" lang="zh-TW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7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C4A8500F-8D74-42C5-B779-7A53196E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03" y="1265128"/>
            <a:ext cx="5132223" cy="3887659"/>
          </a:xfrm>
          <a:prstGeom prst="rect">
            <a:avLst/>
          </a:prstGeom>
        </p:spPr>
      </p:pic>
      <p:pic>
        <p:nvPicPr>
          <p:cNvPr id="2" name="圖片 1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44C46EC9-3C1A-0EFB-A066-B84ACD2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80" y="1752646"/>
            <a:ext cx="732944" cy="67508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6F92E-6CCE-41CC-9E85-198CBD4979E8}"/>
              </a:ext>
            </a:extLst>
          </p:cNvPr>
          <p:cNvSpPr txBox="1"/>
          <p:nvPr/>
        </p:nvSpPr>
        <p:spPr>
          <a:xfrm>
            <a:off x="2225388" y="2816542"/>
            <a:ext cx="27516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rgbClr val="8979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專題大綱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1539C4-2848-4918-B295-A8777BB5071C}"/>
              </a:ext>
            </a:extLst>
          </p:cNvPr>
          <p:cNvSpPr txBox="1"/>
          <p:nvPr/>
        </p:nvSpPr>
        <p:spPr>
          <a:xfrm>
            <a:off x="6695470" y="1842952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8AC659A-7404-4FFB-B782-DC36BA7E73C7}"/>
              </a:ext>
            </a:extLst>
          </p:cNvPr>
          <p:cNvSpPr txBox="1"/>
          <p:nvPr/>
        </p:nvSpPr>
        <p:spPr>
          <a:xfrm>
            <a:off x="7202013" y="3014120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F2EC1D6-F929-4892-80C3-F69F117865C3}"/>
              </a:ext>
            </a:extLst>
          </p:cNvPr>
          <p:cNvSpPr txBox="1"/>
          <p:nvPr/>
        </p:nvSpPr>
        <p:spPr>
          <a:xfrm>
            <a:off x="6870299" y="4185288"/>
            <a:ext cx="402651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關鍵功能</a:t>
            </a:r>
          </a:p>
        </p:txBody>
      </p:sp>
      <p:pic>
        <p:nvPicPr>
          <p:cNvPr id="4" name="圖片 3" descr="一張含有 配件, 項鍊 的圖片&#10;&#10;自動產生的描述">
            <a:extLst>
              <a:ext uri="{FF2B5EF4-FFF2-40B4-BE49-F238E27FC236}">
                <a16:creationId xmlns:a16="http://schemas.microsoft.com/office/drawing/2014/main" id="{4A159026-1BA2-15DC-CF19-D3218336B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622710">
            <a:off x="-2500605" y="1265128"/>
            <a:ext cx="5001209" cy="5120640"/>
          </a:xfrm>
          <a:prstGeom prst="rect">
            <a:avLst/>
          </a:prstGeom>
        </p:spPr>
      </p:pic>
      <p:pic>
        <p:nvPicPr>
          <p:cNvPr id="3" name="圖片 2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80660AB1-934F-F0FE-613F-E1BF25F279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71" y="2968966"/>
            <a:ext cx="732944" cy="675081"/>
          </a:xfrm>
          <a:prstGeom prst="rect">
            <a:avLst/>
          </a:prstGeom>
        </p:spPr>
      </p:pic>
      <p:pic>
        <p:nvPicPr>
          <p:cNvPr id="6" name="圖片 5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02A7CDA3-961F-88B2-0755-F6C64683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0" y="4180722"/>
            <a:ext cx="732944" cy="6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A87C1777-0CBE-7177-089B-F79D7D0EF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8517279">
            <a:off x="4102599" y="4734118"/>
            <a:ext cx="4148690" cy="4247763"/>
          </a:xfrm>
          <a:prstGeom prst="rect">
            <a:avLst/>
          </a:prstGeom>
        </p:spPr>
      </p:pic>
      <p:pic>
        <p:nvPicPr>
          <p:cNvPr id="1026" name="Picture 2" descr="トンキニーズのイラスト（ナチュラル） | かわいいフリー素材集 いらすとや">
            <a:extLst>
              <a:ext uri="{FF2B5EF4-FFF2-40B4-BE49-F238E27FC236}">
                <a16:creationId xmlns:a16="http://schemas.microsoft.com/office/drawing/2014/main" id="{2BAFA123-5015-C0C0-AB09-81246822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5" y="1703250"/>
            <a:ext cx="2394761" cy="23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焼きドーナツのイラスト | かわいいフリー素材集 いらすとや">
            <a:extLst>
              <a:ext uri="{FF2B5EF4-FFF2-40B4-BE49-F238E27FC236}">
                <a16:creationId xmlns:a16="http://schemas.microsoft.com/office/drawing/2014/main" id="{8DB34E0D-28F2-25D7-3B91-66397DE9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47" y="1825906"/>
            <a:ext cx="2481320" cy="21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算数・数学のマーク | かわいいフリー素材集 いらすとや">
            <a:extLst>
              <a:ext uri="{FF2B5EF4-FFF2-40B4-BE49-F238E27FC236}">
                <a16:creationId xmlns:a16="http://schemas.microsoft.com/office/drawing/2014/main" id="{0A392770-B479-14CA-B908-4D9E2825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7" y="2299285"/>
            <a:ext cx="1202690" cy="120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算数・数学のマーク | かわいいフリー素材集 いらすとや">
            <a:extLst>
              <a:ext uri="{FF2B5EF4-FFF2-40B4-BE49-F238E27FC236}">
                <a16:creationId xmlns:a16="http://schemas.microsoft.com/office/drawing/2014/main" id="{44EB8E3C-5801-0DAE-7339-8B1AC108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21" y="2278295"/>
            <a:ext cx="1244670" cy="124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74269E-CDD9-1286-4C31-B96104B0DE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64" y="1876195"/>
            <a:ext cx="2048871" cy="2048871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1F3F68E7-013E-8130-1B1E-5A8E2C587CAE}"/>
              </a:ext>
            </a:extLst>
          </p:cNvPr>
          <p:cNvSpPr/>
          <p:nvPr/>
        </p:nvSpPr>
        <p:spPr>
          <a:xfrm>
            <a:off x="1176379" y="4088063"/>
            <a:ext cx="186844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CE0B16-7D33-4DEC-5723-E196FF8D1BC0}"/>
              </a:ext>
            </a:extLst>
          </p:cNvPr>
          <p:cNvSpPr txBox="1"/>
          <p:nvPr/>
        </p:nvSpPr>
        <p:spPr>
          <a:xfrm>
            <a:off x="1222396" y="4165006"/>
            <a:ext cx="1739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位愛貓人士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E46457C-3037-DFCB-614E-52F2C293153F}"/>
              </a:ext>
            </a:extLst>
          </p:cNvPr>
          <p:cNvSpPr/>
          <p:nvPr/>
        </p:nvSpPr>
        <p:spPr>
          <a:xfrm>
            <a:off x="5163313" y="4088063"/>
            <a:ext cx="1888234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74A168-4477-0F17-5D47-C7DFE4198A7A}"/>
              </a:ext>
            </a:extLst>
          </p:cNvPr>
          <p:cNvSpPr txBox="1"/>
          <p:nvPr/>
        </p:nvSpPr>
        <p:spPr>
          <a:xfrm>
            <a:off x="5228644" y="4165006"/>
            <a:ext cx="1757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甜點愛好者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9A0E268-F53C-2A12-3A7E-2EF5F2DEE27D}"/>
              </a:ext>
            </a:extLst>
          </p:cNvPr>
          <p:cNvSpPr/>
          <p:nvPr/>
        </p:nvSpPr>
        <p:spPr>
          <a:xfrm>
            <a:off x="9502180" y="4088063"/>
            <a:ext cx="1330038" cy="553996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03C8B91-F42B-5302-AA0D-6878D50D128B}"/>
              </a:ext>
            </a:extLst>
          </p:cNvPr>
          <p:cNvSpPr txBox="1"/>
          <p:nvPr/>
        </p:nvSpPr>
        <p:spPr>
          <a:xfrm>
            <a:off x="9548198" y="416500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品牌創立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00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5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04C1B7-4728-46F7-9AC0-818FE9249E55}"/>
              </a:ext>
            </a:extLst>
          </p:cNvPr>
          <p:cNvSpPr txBox="1"/>
          <p:nvPr/>
        </p:nvSpPr>
        <p:spPr>
          <a:xfrm>
            <a:off x="3162564" y="1990415"/>
            <a:ext cx="3542357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endParaRPr lang="en-US" altLang="zh-TW" sz="32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打造多元個性商品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7850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創照話題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C872BF-3040-76A1-64D4-1B57D4BA037E}"/>
              </a:ext>
            </a:extLst>
          </p:cNvPr>
          <p:cNvSpPr txBox="1"/>
          <p:nvPr/>
        </p:nvSpPr>
        <p:spPr>
          <a:xfrm>
            <a:off x="7573906" y="2634227"/>
            <a:ext cx="41638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人小組</a:t>
            </a: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完成前後端分離網站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完整的功能規劃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健全的</a:t>
            </a:r>
            <a:r>
              <a:rPr lang="zh-TW" altLang="en-US" sz="2400" b="1" u="sng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團隊溝通</a:t>
            </a:r>
            <a:endParaRPr lang="en-US" altLang="zh-TW" sz="24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A87C1777-0CBE-7177-089B-F79D7D0EF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6602426">
            <a:off x="4102599" y="4734118"/>
            <a:ext cx="4148690" cy="42477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CAF8188-9FB2-9533-2F9D-5971BA2459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9" y="1982084"/>
            <a:ext cx="2440383" cy="2440383"/>
          </a:xfrm>
          <a:prstGeom prst="rect">
            <a:avLst/>
          </a:prstGeom>
        </p:spPr>
      </p:pic>
      <p:pic>
        <p:nvPicPr>
          <p:cNvPr id="8" name="圖片 7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FBC27ADE-1516-DB95-6CB3-5317F0880B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64" y="2610445"/>
            <a:ext cx="546268" cy="503142"/>
          </a:xfrm>
          <a:prstGeom prst="rect">
            <a:avLst/>
          </a:prstGeom>
        </p:spPr>
      </p:pic>
      <p:pic>
        <p:nvPicPr>
          <p:cNvPr id="9" name="圖片 8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8F36CD22-7DEE-1540-F5F6-02EF3737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64" y="3124795"/>
            <a:ext cx="546268" cy="503142"/>
          </a:xfrm>
          <a:prstGeom prst="rect">
            <a:avLst/>
          </a:prstGeom>
        </p:spPr>
      </p:pic>
      <p:pic>
        <p:nvPicPr>
          <p:cNvPr id="10" name="圖片 9" descr="一張含有 武器, 指節銅環, 剪刀 的圖片&#10;&#10;自動產生的描述">
            <a:extLst>
              <a:ext uri="{FF2B5EF4-FFF2-40B4-BE49-F238E27FC236}">
                <a16:creationId xmlns:a16="http://schemas.microsoft.com/office/drawing/2014/main" id="{B89762A9-BDF6-1A21-BF36-84CBCEB8F6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94" y="3684865"/>
            <a:ext cx="546268" cy="503142"/>
          </a:xfrm>
          <a:prstGeom prst="rect">
            <a:avLst/>
          </a:prstGeom>
        </p:spPr>
      </p:pic>
      <p:sp>
        <p:nvSpPr>
          <p:cNvPr id="15" name="圓角矩形 14">
            <a:extLst>
              <a:ext uri="{FF2B5EF4-FFF2-40B4-BE49-F238E27FC236}">
                <a16:creationId xmlns:a16="http://schemas.microsoft.com/office/drawing/2014/main" id="{EF9DC90A-C302-0D3A-7FAC-75E247B23CD7}"/>
              </a:ext>
            </a:extLst>
          </p:cNvPr>
          <p:cNvSpPr/>
          <p:nvPr/>
        </p:nvSpPr>
        <p:spPr>
          <a:xfrm>
            <a:off x="3228808" y="1888592"/>
            <a:ext cx="1556695" cy="553996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7E99253-8DAB-213C-C631-9B790C909D40}"/>
              </a:ext>
            </a:extLst>
          </p:cNvPr>
          <p:cNvSpPr txBox="1"/>
          <p:nvPr/>
        </p:nvSpPr>
        <p:spPr>
          <a:xfrm>
            <a:off x="3228808" y="1934758"/>
            <a:ext cx="1556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品牌理念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CD4C676-F980-5290-452F-F963D30664F2}"/>
              </a:ext>
            </a:extLst>
          </p:cNvPr>
          <p:cNvSpPr/>
          <p:nvPr/>
        </p:nvSpPr>
        <p:spPr>
          <a:xfrm>
            <a:off x="7573906" y="1866271"/>
            <a:ext cx="1555200" cy="558000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64A7CF2-99C8-B25A-1CEA-F081BE3AF581}"/>
              </a:ext>
            </a:extLst>
          </p:cNvPr>
          <p:cNvSpPr txBox="1"/>
          <p:nvPr/>
        </p:nvSpPr>
        <p:spPr>
          <a:xfrm>
            <a:off x="7633896" y="1914439"/>
            <a:ext cx="1435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本組特色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8B787-9DC6-2DDE-D840-0486BD19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12" y="4293822"/>
            <a:ext cx="655694" cy="57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E91B09-4E37-794A-4ADE-E687B3DB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21" y="4294506"/>
            <a:ext cx="758399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53956A4C-1835-88D6-864B-751BA3B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35" y="4294506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5 - Free social media icons">
            <a:extLst>
              <a:ext uri="{FF2B5EF4-FFF2-40B4-BE49-F238E27FC236}">
                <a16:creationId xmlns:a16="http://schemas.microsoft.com/office/drawing/2014/main" id="{3374314C-C49E-4C5A-B9DE-8CE1FCF5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350" y="4294506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1825DA4-BE1E-7FC1-00F5-54644FE40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4"/>
          <a:stretch/>
        </p:blipFill>
        <p:spPr bwMode="auto">
          <a:xfrm>
            <a:off x="11136365" y="4294506"/>
            <a:ext cx="497303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js - Free brands and logotypes icons">
            <a:extLst>
              <a:ext uri="{FF2B5EF4-FFF2-40B4-BE49-F238E27FC236}">
                <a16:creationId xmlns:a16="http://schemas.microsoft.com/office/drawing/2014/main" id="{6E491A11-58D5-0BF5-0B15-2AC9CF4C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59" y="5005365"/>
            <a:ext cx="568800" cy="56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- 維基百科，自由的百科全書">
            <a:extLst>
              <a:ext uri="{FF2B5EF4-FFF2-40B4-BE49-F238E27FC236}">
                <a16:creationId xmlns:a16="http://schemas.microsoft.com/office/drawing/2014/main" id="{6EBC6A5B-F016-8ABE-8CF8-C63C98C2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45" y="5005365"/>
            <a:ext cx="1104522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otstrap - Free logo icons">
            <a:extLst>
              <a:ext uri="{FF2B5EF4-FFF2-40B4-BE49-F238E27FC236}">
                <a16:creationId xmlns:a16="http://schemas.microsoft.com/office/drawing/2014/main" id="{0EB93832-98D6-C181-F202-08DF51E9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455" y="5005365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市場分析</a:t>
            </a:r>
          </a:p>
        </p:txBody>
      </p:sp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7050847">
            <a:off x="4102599" y="4734118"/>
            <a:ext cx="4148690" cy="424776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1158C2F-4BEC-529D-40F2-F30425897FF0}"/>
              </a:ext>
            </a:extLst>
          </p:cNvPr>
          <p:cNvGrpSpPr/>
          <p:nvPr/>
        </p:nvGrpSpPr>
        <p:grpSpPr>
          <a:xfrm>
            <a:off x="677517" y="2100747"/>
            <a:ext cx="4052455" cy="133202"/>
            <a:chOff x="0" y="913731"/>
            <a:chExt cx="9360000" cy="1143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BC0174-00E3-AF1A-BA17-7138C321DA46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5F5446-132D-E6E0-993B-C22FBBFCE63C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699A51-FC9D-A67A-D0F7-59549CBCA0F1}"/>
              </a:ext>
            </a:extLst>
          </p:cNvPr>
          <p:cNvSpPr txBox="1"/>
          <p:nvPr/>
        </p:nvSpPr>
        <p:spPr>
          <a:xfrm>
            <a:off x="1524723" y="1466779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目標族群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554992-B258-523D-F89B-DF1D8729E36A}"/>
              </a:ext>
            </a:extLst>
          </p:cNvPr>
          <p:cNvSpPr txBox="1"/>
          <p:nvPr/>
        </p:nvSpPr>
        <p:spPr>
          <a:xfrm>
            <a:off x="619686" y="2402797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愛貓人士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20~25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1FABE2-BDD2-40FD-2BC2-106DE986D9DE}"/>
              </a:ext>
            </a:extLst>
          </p:cNvPr>
          <p:cNvSpPr txBox="1"/>
          <p:nvPr/>
        </p:nvSpPr>
        <p:spPr>
          <a:xfrm>
            <a:off x="636312" y="2884935"/>
            <a:ext cx="4547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社會新鮮人、經濟能力、關注社會議題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215C30D-DB37-ECF7-F7F5-1CBEBCA52305}"/>
              </a:ext>
            </a:extLst>
          </p:cNvPr>
          <p:cNvSpPr txBox="1"/>
          <p:nvPr/>
        </p:nvSpPr>
        <p:spPr>
          <a:xfrm>
            <a:off x="619686" y="4173982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上班族    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25~40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FCE478-17FE-7DB9-E31B-A2AF10092ABA}"/>
              </a:ext>
            </a:extLst>
          </p:cNvPr>
          <p:cNvSpPr txBox="1"/>
          <p:nvPr/>
        </p:nvSpPr>
        <p:spPr>
          <a:xfrm>
            <a:off x="636312" y="4656120"/>
            <a:ext cx="3499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工作舒壓、下午茶、同事話題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集合している人たちのイラスト（学生）">
            <a:extLst>
              <a:ext uri="{FF2B5EF4-FFF2-40B4-BE49-F238E27FC236}">
                <a16:creationId xmlns:a16="http://schemas.microsoft.com/office/drawing/2014/main" id="{CE486C97-907D-004B-26E8-9F96174C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65" y="3165613"/>
            <a:ext cx="1566162" cy="1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28D32A-3E5D-4380-98E3-DDD36DAC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33" y="5202354"/>
            <a:ext cx="1478909" cy="12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 descr="一張含有 貓, 室內, 牆, 坐 的圖片&#10;&#10;自動產生的描述">
            <a:extLst>
              <a:ext uri="{FF2B5EF4-FFF2-40B4-BE49-F238E27FC236}">
                <a16:creationId xmlns:a16="http://schemas.microsoft.com/office/drawing/2014/main" id="{D0F96DD6-D248-DA74-F4F8-7E8FF7ABFE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0" b="21780"/>
          <a:stretch/>
        </p:blipFill>
        <p:spPr>
          <a:xfrm>
            <a:off x="720857" y="5164156"/>
            <a:ext cx="1431472" cy="1431472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5F18F2-F2B8-805B-5674-838370817B90}"/>
              </a:ext>
            </a:extLst>
          </p:cNvPr>
          <p:cNvSpPr txBox="1"/>
          <p:nvPr/>
        </p:nvSpPr>
        <p:spPr>
          <a:xfrm>
            <a:off x="9677448" y="3115445"/>
            <a:ext cx="2358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明確的品牌定位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D9B5A7A-1E29-06A7-0089-B402E657C81E}"/>
              </a:ext>
            </a:extLst>
          </p:cNvPr>
          <p:cNvSpPr txBox="1"/>
          <p:nvPr/>
        </p:nvSpPr>
        <p:spPr>
          <a:xfrm>
            <a:off x="7553803" y="3746738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簡約的網頁設計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2B54054-2735-BD1A-5B31-5A9C8922AD47}"/>
              </a:ext>
            </a:extLst>
          </p:cNvPr>
          <p:cNvSpPr txBox="1"/>
          <p:nvPr/>
        </p:nvSpPr>
        <p:spPr>
          <a:xfrm>
            <a:off x="7726948" y="5098782"/>
            <a:ext cx="1708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電商選購平台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4C57-8309-480F-B0C8-F9EBE5C7ADA7}"/>
              </a:ext>
            </a:extLst>
          </p:cNvPr>
          <p:cNvSpPr txBox="1"/>
          <p:nvPr/>
        </p:nvSpPr>
        <p:spPr>
          <a:xfrm>
            <a:off x="9864345" y="4459409"/>
            <a:ext cx="1961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完善的會員功能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E2D09BC-4F29-3C6D-A969-981E805D1077}"/>
              </a:ext>
            </a:extLst>
          </p:cNvPr>
          <p:cNvSpPr txBox="1"/>
          <p:nvPr/>
        </p:nvSpPr>
        <p:spPr>
          <a:xfrm>
            <a:off x="9778378" y="5762950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銷售數據統計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C0564B00-59EE-4B53-433F-683700CFEB9F}"/>
              </a:ext>
            </a:extLst>
          </p:cNvPr>
          <p:cNvSpPr/>
          <p:nvPr/>
        </p:nvSpPr>
        <p:spPr>
          <a:xfrm>
            <a:off x="10180228" y="3876230"/>
            <a:ext cx="1330038" cy="553996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5C71666-7D02-3D1C-7979-CE2BE25211BE}"/>
              </a:ext>
            </a:extLst>
          </p:cNvPr>
          <p:cNvSpPr txBox="1"/>
          <p:nvPr/>
        </p:nvSpPr>
        <p:spPr>
          <a:xfrm>
            <a:off x="10226246" y="394944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帳號管理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4CF91941-6733-7970-458F-88CCF86D19B4}"/>
              </a:ext>
            </a:extLst>
          </p:cNvPr>
          <p:cNvSpPr/>
          <p:nvPr/>
        </p:nvSpPr>
        <p:spPr>
          <a:xfrm>
            <a:off x="10191451" y="2551410"/>
            <a:ext cx="1330038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409326A-E104-2951-D639-F100027F0D49}"/>
              </a:ext>
            </a:extLst>
          </p:cNvPr>
          <p:cNvSpPr txBox="1"/>
          <p:nvPr/>
        </p:nvSpPr>
        <p:spPr>
          <a:xfrm>
            <a:off x="10237469" y="262462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主題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5D6B904D-2B08-6B61-8609-4D30511ABF4B}"/>
              </a:ext>
            </a:extLst>
          </p:cNvPr>
          <p:cNvSpPr/>
          <p:nvPr/>
        </p:nvSpPr>
        <p:spPr>
          <a:xfrm>
            <a:off x="7934803" y="3168144"/>
            <a:ext cx="133003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4C61B7E-4697-4488-DF2F-8280A162F4D0}"/>
              </a:ext>
            </a:extLst>
          </p:cNvPr>
          <p:cNvSpPr txBox="1"/>
          <p:nvPr/>
        </p:nvSpPr>
        <p:spPr>
          <a:xfrm>
            <a:off x="7980821" y="3241360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C2A00881-B791-7579-FDFB-4024436CD6BC}"/>
              </a:ext>
            </a:extLst>
          </p:cNvPr>
          <p:cNvSpPr/>
          <p:nvPr/>
        </p:nvSpPr>
        <p:spPr>
          <a:xfrm>
            <a:off x="7916162" y="4522625"/>
            <a:ext cx="1330038" cy="553996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6698FB7-E50A-E31C-9C00-462034F896DC}"/>
              </a:ext>
            </a:extLst>
          </p:cNvPr>
          <p:cNvSpPr txBox="1"/>
          <p:nvPr/>
        </p:nvSpPr>
        <p:spPr>
          <a:xfrm>
            <a:off x="7962180" y="4595841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UX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體驗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411BA991-B4AE-4741-F866-9CCBEACE3C7F}"/>
              </a:ext>
            </a:extLst>
          </p:cNvPr>
          <p:cNvSpPr/>
          <p:nvPr/>
        </p:nvSpPr>
        <p:spPr>
          <a:xfrm>
            <a:off x="10159378" y="5185613"/>
            <a:ext cx="1330038" cy="553996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5A5E16-9046-E27F-972D-A4E4FEF9B49A}"/>
              </a:ext>
            </a:extLst>
          </p:cNvPr>
          <p:cNvSpPr txBox="1"/>
          <p:nvPr/>
        </p:nvSpPr>
        <p:spPr>
          <a:xfrm>
            <a:off x="10205396" y="5258829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884591D-40E9-A04E-6636-7BBA764194F8}"/>
              </a:ext>
            </a:extLst>
          </p:cNvPr>
          <p:cNvGrpSpPr/>
          <p:nvPr/>
        </p:nvGrpSpPr>
        <p:grpSpPr>
          <a:xfrm>
            <a:off x="7686345" y="2042524"/>
            <a:ext cx="4052455" cy="133202"/>
            <a:chOff x="0" y="913731"/>
            <a:chExt cx="9360000" cy="1143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D970C5-2115-41D4-E676-58515B876CB1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A5A7B7-E620-8655-6C70-2AA541057FAA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F0F77F-01E4-4CAF-42E6-4F5B076F6D15}"/>
              </a:ext>
            </a:extLst>
          </p:cNvPr>
          <p:cNvSpPr txBox="1"/>
          <p:nvPr/>
        </p:nvSpPr>
        <p:spPr>
          <a:xfrm>
            <a:off x="8533551" y="1408556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大趨勢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圖片 5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25EBA798-F427-A44F-1AF4-0ED51A8DC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61" y="3191763"/>
            <a:ext cx="561228" cy="561228"/>
          </a:xfrm>
          <a:prstGeom prst="rect">
            <a:avLst/>
          </a:prstGeom>
        </p:spPr>
      </p:pic>
      <p:pic>
        <p:nvPicPr>
          <p:cNvPr id="57" name="圖片 5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221844BD-3B03-D05D-154F-28346D2E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2527463"/>
            <a:ext cx="631074" cy="608285"/>
          </a:xfrm>
          <a:prstGeom prst="rect">
            <a:avLst/>
          </a:prstGeom>
        </p:spPr>
      </p:pic>
      <p:pic>
        <p:nvPicPr>
          <p:cNvPr id="58" name="圖片 57" descr="一張含有 黑暗 的圖片&#10;&#10;自動產生的描述">
            <a:extLst>
              <a:ext uri="{FF2B5EF4-FFF2-40B4-BE49-F238E27FC236}">
                <a16:creationId xmlns:a16="http://schemas.microsoft.com/office/drawing/2014/main" id="{EDD0416B-E1BC-9D17-4AB4-E6C7F1747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72" y="5137931"/>
            <a:ext cx="650956" cy="624616"/>
          </a:xfrm>
          <a:prstGeom prst="rect">
            <a:avLst/>
          </a:prstGeom>
        </p:spPr>
      </p:pic>
      <p:pic>
        <p:nvPicPr>
          <p:cNvPr id="59" name="圖片 5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08BB705F-FD65-36D0-2DB1-F82EC49094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3" y="4520999"/>
            <a:ext cx="559602" cy="55960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98116E60-3EAF-2F99-54D4-C37F04B43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3834500"/>
            <a:ext cx="660239" cy="6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配件, 項鍊 的圖片&#10;&#10;自動產生的描述">
            <a:extLst>
              <a:ext uri="{FF2B5EF4-FFF2-40B4-BE49-F238E27FC236}">
                <a16:creationId xmlns:a16="http://schemas.microsoft.com/office/drawing/2014/main" id="{B22837AC-014C-D337-DD75-9F562D5EB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3343110">
            <a:off x="4102599" y="4734118"/>
            <a:ext cx="4148690" cy="42477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4262823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4262823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4262823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4262823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4262823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2318587"/>
            <a:ext cx="1908000" cy="1908000"/>
          </a:xfrm>
          <a:prstGeom prst="ellipse">
            <a:avLst/>
          </a:prstGeom>
          <a:blipFill>
            <a:blip r:embed="rId8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2317739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8D55AF-8C59-FA72-F0E4-17AEC3AAB186}"/>
              </a:ext>
            </a:extLst>
          </p:cNvPr>
          <p:cNvSpPr txBox="1"/>
          <p:nvPr/>
        </p:nvSpPr>
        <p:spPr>
          <a:xfrm>
            <a:off x="448888" y="5039472"/>
            <a:ext cx="1701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輪播牆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社群照片牆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互動式地圖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商品客製化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86A747D-6813-F523-1C25-A69F3EDDF8AC}"/>
              </a:ext>
            </a:extLst>
          </p:cNvPr>
          <p:cNvSpPr txBox="1"/>
          <p:nvPr/>
        </p:nvSpPr>
        <p:spPr>
          <a:xfrm>
            <a:off x="2681894" y="5039472"/>
            <a:ext cx="2217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帳號申請管理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互動登入圖像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會員等級里程碑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商品訂單管理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2F8D88-04E6-F466-3641-3D6A5B23CD5A}"/>
              </a:ext>
            </a:extLst>
          </p:cNvPr>
          <p:cNvSpPr txBox="1"/>
          <p:nvPr/>
        </p:nvSpPr>
        <p:spPr>
          <a:xfrm>
            <a:off x="5142461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商品清單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商品篩選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0013249-6655-069B-202E-93AE0E7BBC2B}"/>
              </a:ext>
            </a:extLst>
          </p:cNvPr>
          <p:cNvSpPr txBox="1"/>
          <p:nvPr/>
        </p:nvSpPr>
        <p:spPr>
          <a:xfrm>
            <a:off x="7534202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加入購物車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購物車編輯商品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訂單資料傳送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78F461F-EEE4-BC40-4A44-F797AA43651D}"/>
              </a:ext>
            </a:extLst>
          </p:cNvPr>
          <p:cNvSpPr txBox="1"/>
          <p:nvPr/>
        </p:nvSpPr>
        <p:spPr>
          <a:xfrm>
            <a:off x="9832597" y="5219009"/>
            <a:ext cx="2209777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訊息發佈管理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後臺資料處理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圖像化報表產出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配件, 項鍊 的圖片&#10;&#10;自動產生的描述">
            <a:extLst>
              <a:ext uri="{FF2B5EF4-FFF2-40B4-BE49-F238E27FC236}">
                <a16:creationId xmlns:a16="http://schemas.microsoft.com/office/drawing/2014/main" id="{DC9FA3EE-5273-C3B3-64F1-53AC17E2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222513">
            <a:off x="4102599" y="4734118"/>
            <a:ext cx="4148690" cy="42477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5310219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5310219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5310219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5310219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5310219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3365983"/>
            <a:ext cx="1908000" cy="1908000"/>
          </a:xfrm>
          <a:prstGeom prst="ellipse">
            <a:avLst/>
          </a:prstGeom>
          <a:blipFill>
            <a:blip r:embed="rId8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3365135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457D7F-F808-A1A2-8B55-E3E1C81528D3}"/>
              </a:ext>
            </a:extLst>
          </p:cNvPr>
          <p:cNvSpPr txBox="1"/>
          <p:nvPr/>
        </p:nvSpPr>
        <p:spPr>
          <a:xfrm>
            <a:off x="335177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1A61F4-E35F-C485-77F8-DE34F00CFED4}"/>
              </a:ext>
            </a:extLst>
          </p:cNvPr>
          <p:cNvSpPr txBox="1"/>
          <p:nvPr/>
        </p:nvSpPr>
        <p:spPr>
          <a:xfrm>
            <a:off x="2745868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9CB57E-E9E9-12AC-9540-40E6215AE1CD}"/>
              </a:ext>
            </a:extLst>
          </p:cNvPr>
          <p:cNvSpPr txBox="1"/>
          <p:nvPr/>
        </p:nvSpPr>
        <p:spPr>
          <a:xfrm>
            <a:off x="517318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CBC71D-9F22-E860-1BC9-6EF61C03CD28}"/>
              </a:ext>
            </a:extLst>
          </p:cNvPr>
          <p:cNvSpPr txBox="1"/>
          <p:nvPr/>
        </p:nvSpPr>
        <p:spPr>
          <a:xfrm>
            <a:off x="7550625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3639F1-8CDA-687D-FA34-598EC09D0CF5}"/>
              </a:ext>
            </a:extLst>
          </p:cNvPr>
          <p:cNvSpPr txBox="1"/>
          <p:nvPr/>
        </p:nvSpPr>
        <p:spPr>
          <a:xfrm>
            <a:off x="997794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525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276AAF01-228D-4218-BFF6-66642A94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731" y="-902945"/>
            <a:ext cx="5083898" cy="5078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54020A-DE55-4ED1-9509-52E3FDC6AC47}"/>
              </a:ext>
            </a:extLst>
          </p:cNvPr>
          <p:cNvSpPr txBox="1">
            <a:spLocks/>
          </p:cNvSpPr>
          <p:nvPr/>
        </p:nvSpPr>
        <p:spPr>
          <a:xfrm>
            <a:off x="3449731" y="970682"/>
            <a:ext cx="5165540" cy="177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專題成果</a:t>
            </a:r>
            <a:r>
              <a:rPr lang="en-US" altLang="zh-TW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DAB6E36-5146-4085-B315-EDABC41DC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102" y="3379594"/>
            <a:ext cx="2177419" cy="7462346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23654930-E5FF-4160-A4D1-ED6A11168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0323" y="3566403"/>
            <a:ext cx="2546611" cy="7462345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84A50D-C45F-4929-9668-00E634EBD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1970" y="3831859"/>
            <a:ext cx="2241683" cy="74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4321</TotalTime>
  <Words>319</Words>
  <Application>Microsoft Macintosh PowerPoint</Application>
  <PresentationFormat>寬螢幕</PresentationFormat>
  <Paragraphs>87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微軟正黑體</vt:lpstr>
      <vt:lpstr>Arial</vt:lpstr>
      <vt:lpstr>Calibri</vt:lpstr>
      <vt:lpstr>Office 佈景主題</vt:lpstr>
      <vt:lpstr>日式甜甜圈烘焙屋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i-pc-140</dc:creator>
  <cp:lastModifiedBy>書豪 游</cp:lastModifiedBy>
  <cp:revision>79</cp:revision>
  <cp:lastPrinted>2022-08-18T07:20:22Z</cp:lastPrinted>
  <dcterms:created xsi:type="dcterms:W3CDTF">2020-01-06T02:51:57Z</dcterms:created>
  <dcterms:modified xsi:type="dcterms:W3CDTF">2022-08-23T05:52:31Z</dcterms:modified>
</cp:coreProperties>
</file>